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256" r:id="rId2"/>
    <p:sldId id="259" r:id="rId3"/>
    <p:sldId id="269" r:id="rId4"/>
    <p:sldId id="268" r:id="rId5"/>
    <p:sldId id="265" r:id="rId6"/>
    <p:sldId id="266" r:id="rId7"/>
    <p:sldId id="296" r:id="rId8"/>
    <p:sldId id="271" r:id="rId9"/>
    <p:sldId id="272" r:id="rId10"/>
    <p:sldId id="273" r:id="rId11"/>
    <p:sldId id="276" r:id="rId12"/>
    <p:sldId id="275" r:id="rId13"/>
    <p:sldId id="274" r:id="rId14"/>
    <p:sldId id="277" r:id="rId15"/>
    <p:sldId id="278" r:id="rId16"/>
    <p:sldId id="279" r:id="rId17"/>
    <p:sldId id="280" r:id="rId18"/>
    <p:sldId id="291" r:id="rId19"/>
    <p:sldId id="284" r:id="rId20"/>
    <p:sldId id="282" r:id="rId21"/>
    <p:sldId id="283" r:id="rId22"/>
    <p:sldId id="285" r:id="rId23"/>
    <p:sldId id="286" r:id="rId24"/>
    <p:sldId id="287" r:id="rId25"/>
    <p:sldId id="288" r:id="rId26"/>
    <p:sldId id="289" r:id="rId27"/>
    <p:sldId id="290" r:id="rId28"/>
    <p:sldId id="292" r:id="rId29"/>
    <p:sldId id="293" r:id="rId30"/>
    <p:sldId id="294" r:id="rId31"/>
    <p:sldId id="29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85" autoAdjust="0"/>
    <p:restoredTop sz="75782" autoAdjust="0"/>
  </p:normalViewPr>
  <p:slideViewPr>
    <p:cSldViewPr snapToGrid="0">
      <p:cViewPr>
        <p:scale>
          <a:sx n="131" d="100"/>
          <a:sy n="131" d="100"/>
        </p:scale>
        <p:origin x="-224" y="-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C64510-1A27-4FD5-A34F-F6C641A936F1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844DC9-02DA-4135-B6F6-F0E98A97531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0899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87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97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50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2768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813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621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41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3045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908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04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0177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65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9728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221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734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693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96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78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1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617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16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22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2440" y="2194560"/>
            <a:ext cx="11247120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3915938"/>
            <a:ext cx="115062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488" y="2194560"/>
            <a:ext cx="11247120" cy="173736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472" y="3911827"/>
            <a:ext cx="11503152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45088FCA-2D35-48FD-A7AF-FD0DC590CD06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anose="05000000000000000000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93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877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594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tanikode.com/git-untuk-pemula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-scm.com/" TargetMode="External"/><Relationship Id="rId4" Type="http://schemas.openxmlformats.org/officeDocument/2006/relationships/hyperlink" Target="https://github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jdk.java.net/archive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esktop.github.com/" TargetMode="External"/><Relationship Id="rId3" Type="http://schemas.openxmlformats.org/officeDocument/2006/relationships/hyperlink" Target="https://www.onlinegdb.com/" TargetMode="External"/><Relationship Id="rId7" Type="http://schemas.openxmlformats.org/officeDocument/2006/relationships/hyperlink" Target="https://github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-scm.com/" TargetMode="External"/><Relationship Id="rId5" Type="http://schemas.openxmlformats.org/officeDocument/2006/relationships/hyperlink" Target="https://netbeans.apache.org/front/main/download/index.html" TargetMode="External"/><Relationship Id="rId4" Type="http://schemas.openxmlformats.org/officeDocument/2006/relationships/hyperlink" Target="http://jdk.java.net/archive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PBo</a:t>
            </a:r>
            <a:r>
              <a:rPr lang="en-US" dirty="0"/>
              <a:t>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Pertemuan</a:t>
            </a:r>
            <a:r>
              <a:rPr lang="en-US" dirty="0"/>
              <a:t> 1: </a:t>
            </a:r>
            <a:r>
              <a:rPr lang="en-US" dirty="0" err="1"/>
              <a:t>Pengenalan</a:t>
            </a:r>
            <a:r>
              <a:rPr lang="en-US" dirty="0"/>
              <a:t> PBO, Java, Git, dan Hello World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6585857" y="6204857"/>
            <a:ext cx="5606143" cy="6060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kern="1200" cap="all" spc="1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Mirza Yogy Kurniawan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JAVA?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Jalan di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macam</a:t>
            </a:r>
            <a:r>
              <a:rPr lang="en-US" dirty="0"/>
              <a:t> platform (Windows, Linux, Mac, Raspberry Pi)</a:t>
            </a:r>
          </a:p>
          <a:p>
            <a:r>
              <a:rPr lang="en-US" dirty="0"/>
              <a:t>Salah </a:t>
            </a:r>
            <a:r>
              <a:rPr lang="en-US" dirty="0" err="1"/>
              <a:t>satu</a:t>
            </a:r>
            <a:r>
              <a:rPr lang="en-US" dirty="0"/>
              <a:t> Bahasa paling popular </a:t>
            </a:r>
          </a:p>
          <a:p>
            <a:r>
              <a:rPr lang="en-US" dirty="0"/>
              <a:t>“</a:t>
            </a:r>
            <a:r>
              <a:rPr lang="en-US" dirty="0" err="1"/>
              <a:t>Mudah</a:t>
            </a:r>
            <a:r>
              <a:rPr lang="en-US" dirty="0"/>
              <a:t>”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dipelajari</a:t>
            </a:r>
            <a:endParaRPr lang="en-US" dirty="0"/>
          </a:p>
          <a:p>
            <a:r>
              <a:rPr lang="en-US" dirty="0" err="1"/>
              <a:t>Komunitas</a:t>
            </a:r>
            <a:r>
              <a:rPr lang="en-US" dirty="0"/>
              <a:t> yang </a:t>
            </a:r>
            <a:r>
              <a:rPr lang="en-US" dirty="0" err="1"/>
              <a:t>besar</a:t>
            </a:r>
            <a:r>
              <a:rPr lang="en-US" dirty="0"/>
              <a:t> (10 </a:t>
            </a:r>
            <a:r>
              <a:rPr lang="en-US" dirty="0" err="1"/>
              <a:t>juta</a:t>
            </a:r>
            <a:r>
              <a:rPr lang="en-US" dirty="0"/>
              <a:t> developer)</a:t>
            </a:r>
          </a:p>
        </p:txBody>
      </p:sp>
    </p:spTree>
    <p:extLst>
      <p:ext uri="{BB962C8B-B14F-4D97-AF65-F5344CB8AC3E}">
        <p14:creationId xmlns:p14="http://schemas.microsoft.com/office/powerpoint/2010/main" val="85312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Version Control System</a:t>
            </a:r>
          </a:p>
          <a:p>
            <a:r>
              <a:rPr lang="en-US" dirty="0">
                <a:hlinkClick r:id="rId3"/>
              </a:rPr>
              <a:t>https://www.petanikode.com/git-untuk-pemula/</a:t>
            </a:r>
            <a:endParaRPr lang="en-US" dirty="0"/>
          </a:p>
          <a:p>
            <a:r>
              <a:rPr lang="en-US" dirty="0" err="1"/>
              <a:t>Mendaftar</a:t>
            </a:r>
            <a:r>
              <a:rPr lang="en-US" dirty="0"/>
              <a:t> di GitHub (</a:t>
            </a:r>
            <a:r>
              <a:rPr lang="en-US" dirty="0">
                <a:hlinkClick r:id="rId4"/>
              </a:rPr>
              <a:t>https://github.com/</a:t>
            </a:r>
            <a:r>
              <a:rPr lang="en-US" dirty="0"/>
              <a:t>)</a:t>
            </a:r>
          </a:p>
          <a:p>
            <a:r>
              <a:rPr lang="en-US" dirty="0"/>
              <a:t>Install Git (</a:t>
            </a:r>
            <a:r>
              <a:rPr lang="en-US" dirty="0">
                <a:hlinkClick r:id="rId5"/>
              </a:rPr>
              <a:t>https://git-scm.com/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57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2" name="Rectangle 74">
            <a:extLst>
              <a:ext uri="{FF2B5EF4-FFF2-40B4-BE49-F238E27FC236}">
                <a16:creationId xmlns:a16="http://schemas.microsoft.com/office/drawing/2014/main" id="{6D24BC9E-AC6A-42EE-AFD8-B290720B8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107624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560" y="4329321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 dirty="0"/>
              <a:t>git</a:t>
            </a:r>
          </a:p>
        </p:txBody>
      </p:sp>
      <p:pic>
        <p:nvPicPr>
          <p:cNvPr id="1030" name="Picture 6" descr="Revisi File dengan Git">
            <a:extLst>
              <a:ext uri="{FF2B5EF4-FFF2-40B4-BE49-F238E27FC236}">
                <a16:creationId xmlns:a16="http://schemas.microsoft.com/office/drawing/2014/main" id="{DA8F35D8-6994-4C97-8819-692C679E2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63284" y="200416"/>
            <a:ext cx="5486400" cy="3346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visi File tanpa Git">
            <a:extLst>
              <a:ext uri="{FF2B5EF4-FFF2-40B4-BE49-F238E27FC236}">
                <a16:creationId xmlns:a16="http://schemas.microsoft.com/office/drawing/2014/main" id="{6F86389E-3C2E-491F-B50D-3FCCCDF21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2316" y="216302"/>
            <a:ext cx="6197602" cy="3346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80023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143137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0106" y="4329321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Version Control System (VCS)</a:t>
            </a:r>
          </a:p>
          <a:p>
            <a:r>
              <a:rPr lang="en-US" sz="1800" dirty="0" err="1"/>
              <a:t>Mencatat</a:t>
            </a:r>
            <a:r>
              <a:rPr lang="en-US" sz="1800" dirty="0"/>
              <a:t> </a:t>
            </a:r>
            <a:r>
              <a:rPr lang="en-US" sz="1800" dirty="0" err="1"/>
              <a:t>Revisi</a:t>
            </a:r>
            <a:r>
              <a:rPr lang="en-US" sz="1800" dirty="0"/>
              <a:t> / </a:t>
            </a:r>
            <a:r>
              <a:rPr lang="en-US" sz="1800" dirty="0" err="1"/>
              <a:t>Versi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source code </a:t>
            </a:r>
          </a:p>
        </p:txBody>
      </p:sp>
    </p:spTree>
    <p:extLst>
      <p:ext uri="{BB962C8B-B14F-4D97-AF65-F5344CB8AC3E}">
        <p14:creationId xmlns:p14="http://schemas.microsoft.com/office/powerpoint/2010/main" val="423175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JDK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JDK (</a:t>
            </a:r>
            <a:r>
              <a:rPr lang="en-US" dirty="0">
                <a:hlinkClick r:id="rId3"/>
              </a:rPr>
              <a:t>http://jdk.java.net/archive/</a:t>
            </a:r>
            <a:r>
              <a:rPr lang="en-US" dirty="0"/>
              <a:t>)</a:t>
            </a:r>
          </a:p>
          <a:p>
            <a:r>
              <a:rPr lang="en-US" dirty="0"/>
              <a:t>Extract pada folder yang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dicari</a:t>
            </a:r>
            <a:r>
              <a:rPr lang="en-US" dirty="0"/>
              <a:t> </a:t>
            </a:r>
            <a:r>
              <a:rPr lang="en-US" dirty="0" err="1"/>
              <a:t>misal</a:t>
            </a:r>
            <a:r>
              <a:rPr lang="en-US" dirty="0"/>
              <a:t>: C:\Coding\openjdk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73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E52705-AAA7-4D89-B161-C1F30208E8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1197" r="45577"/>
          <a:stretch/>
        </p:blipFill>
        <p:spPr>
          <a:xfrm>
            <a:off x="1910871" y="40510"/>
            <a:ext cx="8370257" cy="681749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55830253-5B3A-4A94-997B-6A10AD2616A8}"/>
              </a:ext>
            </a:extLst>
          </p:cNvPr>
          <p:cNvSpPr/>
          <p:nvPr/>
        </p:nvSpPr>
        <p:spPr>
          <a:xfrm>
            <a:off x="2344616" y="6002215"/>
            <a:ext cx="949569" cy="66469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19F02-B715-4BDF-AA27-19688527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7A4AB-EAE5-4489-94AE-1B5610502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7E053A-4780-4808-90CC-96600EC86D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19" t="20684" r="59519" b="26144"/>
          <a:stretch/>
        </p:blipFill>
        <p:spPr>
          <a:xfrm>
            <a:off x="3047999" y="8354"/>
            <a:ext cx="6518031" cy="684964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2A94C9-3D3A-4F38-AB4A-2DE26A39A182}"/>
              </a:ext>
            </a:extLst>
          </p:cNvPr>
          <p:cNvSpPr/>
          <p:nvPr/>
        </p:nvSpPr>
        <p:spPr>
          <a:xfrm>
            <a:off x="7151078" y="5236698"/>
            <a:ext cx="1992923" cy="8675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9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E3EE9-8EC8-4A74-BD75-6B6D90C65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C72D3-3D9A-4A4D-A15A-333DE5FA0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E6B84D-9B82-4093-9BBD-F30B1E4D28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38" t="11110" r="31442" b="16239"/>
          <a:stretch/>
        </p:blipFill>
        <p:spPr>
          <a:xfrm>
            <a:off x="3012830" y="0"/>
            <a:ext cx="6166340" cy="680699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98C70EA-FAD3-4D69-A0FF-1F24D19A0E0D}"/>
              </a:ext>
            </a:extLst>
          </p:cNvPr>
          <p:cNvSpPr/>
          <p:nvPr/>
        </p:nvSpPr>
        <p:spPr>
          <a:xfrm>
            <a:off x="7045570" y="5494606"/>
            <a:ext cx="890953" cy="61311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99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A62D3-94AF-420A-A404-F5CBFB8A6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A1D55-66DA-4EDC-9CDA-399B4DE24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54BEE0-2FCB-4BAB-B053-282E9BD8DC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26" t="16957" r="34232" b="21710"/>
          <a:stretch/>
        </p:blipFill>
        <p:spPr>
          <a:xfrm>
            <a:off x="2977661" y="14821"/>
            <a:ext cx="6236678" cy="6843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26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AE992-C68A-4251-9B26-335F4A490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user &amp; </a:t>
            </a:r>
            <a:r>
              <a:rPr lang="en-US" dirty="0" err="1"/>
              <a:t>cek</a:t>
            </a:r>
            <a:r>
              <a:rPr lang="en-US" dirty="0"/>
              <a:t> 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836E9-7385-4442-9A63-4B9B4F9E7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E1736A-6F27-499E-B290-F8CA57DC62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539" t="23761" r="4615" b="45128"/>
          <a:stretch/>
        </p:blipFill>
        <p:spPr>
          <a:xfrm>
            <a:off x="1563989" y="1899138"/>
            <a:ext cx="9061939" cy="468543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BCC0C66-57CF-44BB-BFBD-FAFA9C42E335}"/>
              </a:ext>
            </a:extLst>
          </p:cNvPr>
          <p:cNvCxnSpPr>
            <a:cxnSpLocks/>
          </p:cNvCxnSpPr>
          <p:nvPr/>
        </p:nvCxnSpPr>
        <p:spPr>
          <a:xfrm>
            <a:off x="3459349" y="2766646"/>
            <a:ext cx="496954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AA9D0CF-317F-4DB1-9E70-DEB6F4E74249}"/>
              </a:ext>
            </a:extLst>
          </p:cNvPr>
          <p:cNvCxnSpPr>
            <a:cxnSpLocks/>
          </p:cNvCxnSpPr>
          <p:nvPr/>
        </p:nvCxnSpPr>
        <p:spPr>
          <a:xfrm>
            <a:off x="3459349" y="3305908"/>
            <a:ext cx="647009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6C9E58F-D6FF-45FE-A797-3B801AB46C8F}"/>
              </a:ext>
            </a:extLst>
          </p:cNvPr>
          <p:cNvCxnSpPr>
            <a:cxnSpLocks/>
          </p:cNvCxnSpPr>
          <p:nvPr/>
        </p:nvCxnSpPr>
        <p:spPr>
          <a:xfrm>
            <a:off x="3459349" y="3856892"/>
            <a:ext cx="171052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F52B2B-5481-4F51-84BE-C9BC629692FB}"/>
              </a:ext>
            </a:extLst>
          </p:cNvPr>
          <p:cNvCxnSpPr>
            <a:cxnSpLocks/>
          </p:cNvCxnSpPr>
          <p:nvPr/>
        </p:nvCxnSpPr>
        <p:spPr>
          <a:xfrm>
            <a:off x="3459349" y="4665785"/>
            <a:ext cx="171052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61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D8DD4-4A83-4DB5-A726-3460DB9FE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DC31D-CABE-45B6-BBFA-489EC9ACE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BA5E15-436D-4E9E-BD59-1DC11F0EB1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85" t="27863" r="34807" b="31282"/>
          <a:stretch/>
        </p:blipFill>
        <p:spPr>
          <a:xfrm>
            <a:off x="1527062" y="413179"/>
            <a:ext cx="9135794" cy="603164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88ED010-3AE2-45BE-A9C1-5A52BA5CBD55}"/>
              </a:ext>
            </a:extLst>
          </p:cNvPr>
          <p:cNvCxnSpPr/>
          <p:nvPr/>
        </p:nvCxnSpPr>
        <p:spPr>
          <a:xfrm>
            <a:off x="3399693" y="1488831"/>
            <a:ext cx="263665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73FAC7-BEDC-493B-A731-D10D1E7142BB}"/>
              </a:ext>
            </a:extLst>
          </p:cNvPr>
          <p:cNvCxnSpPr>
            <a:cxnSpLocks/>
          </p:cNvCxnSpPr>
          <p:nvPr/>
        </p:nvCxnSpPr>
        <p:spPr>
          <a:xfrm>
            <a:off x="3458308" y="2321169"/>
            <a:ext cx="17467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B9A4061-BCC2-4074-9FD0-CC694A5EE16E}"/>
              </a:ext>
            </a:extLst>
          </p:cNvPr>
          <p:cNvCxnSpPr>
            <a:cxnSpLocks/>
          </p:cNvCxnSpPr>
          <p:nvPr/>
        </p:nvCxnSpPr>
        <p:spPr>
          <a:xfrm>
            <a:off x="4876800" y="2872154"/>
            <a:ext cx="121815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07C72D-B3B0-47BE-90FA-5E9E06693CDD}"/>
              </a:ext>
            </a:extLst>
          </p:cNvPr>
          <p:cNvCxnSpPr>
            <a:cxnSpLocks/>
          </p:cNvCxnSpPr>
          <p:nvPr/>
        </p:nvCxnSpPr>
        <p:spPr>
          <a:xfrm>
            <a:off x="4876800" y="4794739"/>
            <a:ext cx="93784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818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PERKENALAN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227" y="1882725"/>
            <a:ext cx="11962096" cy="4858043"/>
          </a:xfrm>
        </p:spPr>
        <p:txBody>
          <a:bodyPr>
            <a:noAutofit/>
          </a:bodyPr>
          <a:lstStyle/>
          <a:p>
            <a:r>
              <a:rPr lang="en-US" dirty="0"/>
              <a:t>MIRZA YOGY KURNIAWAN, </a:t>
            </a:r>
            <a:r>
              <a:rPr lang="en-US" dirty="0" err="1"/>
              <a:t>S.Kom</a:t>
            </a:r>
            <a:r>
              <a:rPr lang="en-US" dirty="0"/>
              <a:t>., </a:t>
            </a:r>
            <a:r>
              <a:rPr lang="en-US" dirty="0" err="1"/>
              <a:t>M.Kom</a:t>
            </a:r>
            <a:r>
              <a:rPr lang="en-US" dirty="0"/>
              <a:t> (0811 513 1846)</a:t>
            </a:r>
          </a:p>
          <a:p>
            <a:r>
              <a:rPr lang="en-US" dirty="0" err="1"/>
              <a:t>Pendidikan</a:t>
            </a:r>
            <a:r>
              <a:rPr lang="en-US" dirty="0"/>
              <a:t>	: </a:t>
            </a:r>
          </a:p>
          <a:p>
            <a:pPr lvl="1"/>
            <a:r>
              <a:rPr lang="en-US" sz="2200" dirty="0"/>
              <a:t>1991-1997, SDN 2 </a:t>
            </a:r>
            <a:r>
              <a:rPr lang="en-US" sz="2200" dirty="0" err="1"/>
              <a:t>Tanjung</a:t>
            </a:r>
            <a:r>
              <a:rPr lang="en-US" sz="2200" dirty="0"/>
              <a:t>, </a:t>
            </a:r>
            <a:r>
              <a:rPr lang="en-US" sz="2200" dirty="0" err="1"/>
              <a:t>Tanjung</a:t>
            </a:r>
            <a:endParaRPr lang="en-US" sz="2200" dirty="0"/>
          </a:p>
          <a:p>
            <a:pPr lvl="1"/>
            <a:r>
              <a:rPr lang="en-US" sz="2200" dirty="0"/>
              <a:t>1997-2000, MTs </a:t>
            </a:r>
            <a:r>
              <a:rPr lang="en-US" sz="2200" dirty="0" err="1"/>
              <a:t>Pondok</a:t>
            </a:r>
            <a:r>
              <a:rPr lang="en-US" sz="2200" dirty="0"/>
              <a:t> </a:t>
            </a:r>
            <a:r>
              <a:rPr lang="en-US" sz="2200" dirty="0" err="1"/>
              <a:t>Pesantren</a:t>
            </a:r>
            <a:r>
              <a:rPr lang="en-US" sz="2200" dirty="0"/>
              <a:t> Modern Islam (PPMI) </a:t>
            </a:r>
            <a:r>
              <a:rPr lang="en-US" sz="2200" dirty="0" err="1"/>
              <a:t>Assalaam</a:t>
            </a:r>
            <a:r>
              <a:rPr lang="en-US" sz="2200" dirty="0"/>
              <a:t>, Surakarta</a:t>
            </a:r>
          </a:p>
          <a:p>
            <a:pPr lvl="1"/>
            <a:r>
              <a:rPr lang="en-US" sz="2200" dirty="0"/>
              <a:t>2000-2003, SMU </a:t>
            </a:r>
            <a:r>
              <a:rPr lang="en-US" sz="2200" dirty="0" err="1"/>
              <a:t>Muhammadiyah</a:t>
            </a:r>
            <a:r>
              <a:rPr lang="en-US" sz="2200" dirty="0"/>
              <a:t> 1 Yogyakarta</a:t>
            </a:r>
          </a:p>
          <a:p>
            <a:pPr lvl="1"/>
            <a:r>
              <a:rPr lang="en-US" sz="2200" dirty="0"/>
              <a:t>2003-On Leave, </a:t>
            </a:r>
            <a:r>
              <a:rPr lang="en-US" sz="2200" dirty="0" err="1"/>
              <a:t>Elektronika</a:t>
            </a:r>
            <a:r>
              <a:rPr lang="en-US" sz="2200" dirty="0"/>
              <a:t> &amp; </a:t>
            </a:r>
            <a:r>
              <a:rPr lang="en-US" sz="2200" dirty="0" err="1"/>
              <a:t>Instrumentasi</a:t>
            </a:r>
            <a:r>
              <a:rPr lang="en-US" sz="2200" dirty="0"/>
              <a:t>, </a:t>
            </a:r>
            <a:r>
              <a:rPr lang="en-US" sz="2200" dirty="0" err="1"/>
              <a:t>Universitas</a:t>
            </a:r>
            <a:r>
              <a:rPr lang="en-US" sz="2200" dirty="0"/>
              <a:t> </a:t>
            </a:r>
            <a:r>
              <a:rPr lang="en-US" sz="2200" dirty="0" err="1"/>
              <a:t>Gadjah</a:t>
            </a:r>
            <a:r>
              <a:rPr lang="en-US" sz="2200" dirty="0"/>
              <a:t> </a:t>
            </a:r>
            <a:r>
              <a:rPr lang="en-US" sz="2200" dirty="0" err="1"/>
              <a:t>Mada</a:t>
            </a:r>
            <a:r>
              <a:rPr lang="en-US" sz="2200" dirty="0"/>
              <a:t>, Yogyakarta</a:t>
            </a:r>
          </a:p>
          <a:p>
            <a:pPr lvl="1"/>
            <a:r>
              <a:rPr lang="en-US" sz="2200" dirty="0"/>
              <a:t>2006-2011, S1 </a:t>
            </a:r>
            <a:r>
              <a:rPr lang="en-US" sz="2200" dirty="0" err="1"/>
              <a:t>Teknik</a:t>
            </a:r>
            <a:r>
              <a:rPr lang="en-US" sz="2200" dirty="0"/>
              <a:t> </a:t>
            </a:r>
            <a:r>
              <a:rPr lang="en-US" sz="2200" dirty="0" err="1"/>
              <a:t>Informatika</a:t>
            </a:r>
            <a:r>
              <a:rPr lang="en-US" sz="2200" dirty="0"/>
              <a:t>, STMIK </a:t>
            </a:r>
            <a:r>
              <a:rPr lang="en-US" sz="2200" dirty="0" err="1"/>
              <a:t>Banjarbaru</a:t>
            </a:r>
            <a:endParaRPr lang="en-US" sz="2200" dirty="0"/>
          </a:p>
          <a:p>
            <a:pPr lvl="1"/>
            <a:r>
              <a:rPr lang="en-US" sz="2200" dirty="0"/>
              <a:t>2011-2013, S2 Teknik </a:t>
            </a:r>
            <a:r>
              <a:rPr lang="en-US" sz="2200" dirty="0" err="1"/>
              <a:t>Informatika</a:t>
            </a:r>
            <a:r>
              <a:rPr lang="en-US" sz="2200" dirty="0"/>
              <a:t>, </a:t>
            </a:r>
            <a:r>
              <a:rPr lang="en-US" sz="2200" dirty="0" err="1"/>
              <a:t>Universitas</a:t>
            </a:r>
            <a:r>
              <a:rPr lang="en-US" sz="2200" dirty="0"/>
              <a:t> Dian </a:t>
            </a:r>
            <a:r>
              <a:rPr lang="en-US" sz="2200" dirty="0" err="1"/>
              <a:t>Nuswantoro</a:t>
            </a:r>
            <a:r>
              <a:rPr lang="en-US" sz="2200" dirty="0"/>
              <a:t>, Semarang</a:t>
            </a:r>
          </a:p>
          <a:p>
            <a:r>
              <a:rPr lang="en-US" sz="2400" dirty="0" err="1"/>
              <a:t>Pelatihan</a:t>
            </a:r>
            <a:r>
              <a:rPr lang="en-US" sz="2400" dirty="0"/>
              <a:t> :</a:t>
            </a:r>
          </a:p>
          <a:p>
            <a:pPr lvl="1"/>
            <a:r>
              <a:rPr lang="en-US" sz="2200" dirty="0"/>
              <a:t>2020: </a:t>
            </a:r>
            <a:r>
              <a:rPr lang="en-US" sz="2200" dirty="0" err="1"/>
              <a:t>Belajar</a:t>
            </a:r>
            <a:r>
              <a:rPr lang="en-US" sz="2200" dirty="0"/>
              <a:t> Android Jetpack Pro</a:t>
            </a:r>
          </a:p>
          <a:p>
            <a:pPr lvl="1"/>
            <a:r>
              <a:rPr lang="en-US" sz="2200" dirty="0"/>
              <a:t>2019: </a:t>
            </a:r>
            <a:r>
              <a:rPr lang="en-US" sz="2200" dirty="0" err="1"/>
              <a:t>Belajar</a:t>
            </a:r>
            <a:r>
              <a:rPr lang="en-US" sz="2200" dirty="0"/>
              <a:t> </a:t>
            </a:r>
            <a:r>
              <a:rPr lang="en-US" sz="2200" dirty="0" err="1"/>
              <a:t>Membuat</a:t>
            </a:r>
            <a:r>
              <a:rPr lang="en-US" sz="2200" dirty="0"/>
              <a:t> </a:t>
            </a:r>
            <a:r>
              <a:rPr lang="en-US" sz="2200" dirty="0" err="1"/>
              <a:t>Aplikasi</a:t>
            </a:r>
            <a:r>
              <a:rPr lang="en-US" sz="2200" dirty="0"/>
              <a:t> Android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Pemula</a:t>
            </a:r>
            <a:endParaRPr lang="en-US" sz="2200" dirty="0"/>
          </a:p>
          <a:p>
            <a:pPr lvl="1"/>
            <a:r>
              <a:rPr lang="en-US" sz="2200" dirty="0"/>
              <a:t>2018: </a:t>
            </a:r>
            <a:r>
              <a:rPr lang="en-US" sz="2200" dirty="0" err="1"/>
              <a:t>Belajar</a:t>
            </a:r>
            <a:r>
              <a:rPr lang="en-US" sz="2200" dirty="0"/>
              <a:t> Fundamental </a:t>
            </a:r>
            <a:r>
              <a:rPr lang="en-US" sz="2200" dirty="0" err="1"/>
              <a:t>Aplikasi</a:t>
            </a:r>
            <a:r>
              <a:rPr lang="en-US" sz="2200" dirty="0"/>
              <a:t> Android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4A0964-CE20-4028-A662-34216437F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3292" y="-196866"/>
            <a:ext cx="3293592" cy="45434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2BDE3-0571-4C65-B930-4875B44A4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34F50-1496-40A4-9CD0-9541E3D2A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38A904-F540-45AE-B2D0-E45A4EB24F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23" t="23761" r="32019" b="29744"/>
          <a:stretch/>
        </p:blipFill>
        <p:spPr>
          <a:xfrm>
            <a:off x="2300473" y="1890461"/>
            <a:ext cx="7588971" cy="483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10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2BDE3-0571-4C65-B930-4875B44A4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34F50-1496-40A4-9CD0-9541E3D2A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0CA0F1-F479-4EB3-9FCD-8689C6FC8A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058" t="24445" r="19750" b="20684"/>
          <a:stretch/>
        </p:blipFill>
        <p:spPr>
          <a:xfrm>
            <a:off x="895342" y="165882"/>
            <a:ext cx="10401315" cy="652623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4894F30-72E5-4A68-8343-8DF2EB57665B}"/>
              </a:ext>
            </a:extLst>
          </p:cNvPr>
          <p:cNvSpPr/>
          <p:nvPr/>
        </p:nvSpPr>
        <p:spPr>
          <a:xfrm>
            <a:off x="2461847" y="4955343"/>
            <a:ext cx="1301261" cy="69517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A8855AF-FB4D-490A-B6A0-8F8871EDA03D}"/>
              </a:ext>
            </a:extLst>
          </p:cNvPr>
          <p:cNvSpPr/>
          <p:nvPr/>
        </p:nvSpPr>
        <p:spPr>
          <a:xfrm>
            <a:off x="2461846" y="512299"/>
            <a:ext cx="3997569" cy="69517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3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FA672-0C42-4C48-9BD7-FA0432C8B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1DC13-B0D7-4D01-A8B4-671799E25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4785DB-07C1-4EE7-A811-CC92B9C016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89" t="27521" r="31442" b="21601"/>
          <a:stretch/>
        </p:blipFill>
        <p:spPr>
          <a:xfrm>
            <a:off x="1799688" y="216877"/>
            <a:ext cx="8590542" cy="6424246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37DA424-3859-4D0F-B563-565755B2BA1C}"/>
              </a:ext>
            </a:extLst>
          </p:cNvPr>
          <p:cNvCxnSpPr>
            <a:cxnSpLocks/>
          </p:cNvCxnSpPr>
          <p:nvPr/>
        </p:nvCxnSpPr>
        <p:spPr>
          <a:xfrm>
            <a:off x="4654062" y="1230923"/>
            <a:ext cx="112541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C8EB5C-3AD9-4663-B9B6-C19E34B99998}"/>
              </a:ext>
            </a:extLst>
          </p:cNvPr>
          <p:cNvCxnSpPr>
            <a:cxnSpLocks/>
          </p:cNvCxnSpPr>
          <p:nvPr/>
        </p:nvCxnSpPr>
        <p:spPr>
          <a:xfrm>
            <a:off x="4654062" y="3774831"/>
            <a:ext cx="201636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D23D3BE-EE9B-43D0-953C-1EC5AE7A1EB3}"/>
              </a:ext>
            </a:extLst>
          </p:cNvPr>
          <p:cNvCxnSpPr>
            <a:cxnSpLocks/>
          </p:cNvCxnSpPr>
          <p:nvPr/>
        </p:nvCxnSpPr>
        <p:spPr>
          <a:xfrm>
            <a:off x="4654062" y="4220308"/>
            <a:ext cx="112541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53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3BEB5-605A-4606-BAEA-5E08E8605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&amp; 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8DB14-B2AD-4FB3-BC07-7FD7DDEDE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13BA4D-1365-47DE-B768-B6F1F86393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846" t="54792" b="11967"/>
          <a:stretch/>
        </p:blipFill>
        <p:spPr>
          <a:xfrm>
            <a:off x="1629673" y="1955062"/>
            <a:ext cx="8930571" cy="4618762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ED0F91A-499E-44AF-86E0-B43F32A5C2FE}"/>
              </a:ext>
            </a:extLst>
          </p:cNvPr>
          <p:cNvCxnSpPr>
            <a:cxnSpLocks/>
          </p:cNvCxnSpPr>
          <p:nvPr/>
        </p:nvCxnSpPr>
        <p:spPr>
          <a:xfrm>
            <a:off x="4712677" y="2309446"/>
            <a:ext cx="321212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12BCC3-2DB7-4B90-B589-11BF10A1B164}"/>
              </a:ext>
            </a:extLst>
          </p:cNvPr>
          <p:cNvCxnSpPr>
            <a:cxnSpLocks/>
          </p:cNvCxnSpPr>
          <p:nvPr/>
        </p:nvCxnSpPr>
        <p:spPr>
          <a:xfrm>
            <a:off x="4712677" y="3610708"/>
            <a:ext cx="1219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26C4F9A-9C26-486A-87FC-D07DD20182D3}"/>
              </a:ext>
            </a:extLst>
          </p:cNvPr>
          <p:cNvCxnSpPr>
            <a:cxnSpLocks/>
          </p:cNvCxnSpPr>
          <p:nvPr/>
        </p:nvCxnSpPr>
        <p:spPr>
          <a:xfrm>
            <a:off x="4712677" y="4607170"/>
            <a:ext cx="112541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2438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A15A1-E6CF-4AF3-BEAC-A690F4004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 &amp; Run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2F8AD-65CC-4BC4-9DCA-0D0B06548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E91F78-3D39-41AA-AEA4-5BD328A165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48" t="28116" r="47460" b="53291"/>
          <a:stretch/>
        </p:blipFill>
        <p:spPr>
          <a:xfrm>
            <a:off x="1770973" y="2058572"/>
            <a:ext cx="8647972" cy="4112456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9432519-5615-4E6A-85C1-350AE99B8760}"/>
              </a:ext>
            </a:extLst>
          </p:cNvPr>
          <p:cNvCxnSpPr>
            <a:cxnSpLocks/>
          </p:cNvCxnSpPr>
          <p:nvPr/>
        </p:nvCxnSpPr>
        <p:spPr>
          <a:xfrm>
            <a:off x="6729046" y="3645877"/>
            <a:ext cx="302455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D6A8AA6-CEE2-4F02-AF88-78C330A2F7ED}"/>
              </a:ext>
            </a:extLst>
          </p:cNvPr>
          <p:cNvCxnSpPr>
            <a:cxnSpLocks/>
          </p:cNvCxnSpPr>
          <p:nvPr/>
        </p:nvCxnSpPr>
        <p:spPr>
          <a:xfrm>
            <a:off x="6811108" y="4466492"/>
            <a:ext cx="184052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489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A15A1-E6CF-4AF3-BEAC-A690F4004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&amp; commit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2F8AD-65CC-4BC4-9DCA-0D0B06548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CA3E7E-2BA6-4C3A-9C93-D51FDB39D0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57" t="19146" r="44808" b="46836"/>
          <a:stretch/>
        </p:blipFill>
        <p:spPr>
          <a:xfrm>
            <a:off x="1269348" y="1792936"/>
            <a:ext cx="9651221" cy="5040924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67F170-99DF-4B21-A668-183069950DA8}"/>
              </a:ext>
            </a:extLst>
          </p:cNvPr>
          <p:cNvCxnSpPr>
            <a:cxnSpLocks/>
          </p:cNvCxnSpPr>
          <p:nvPr/>
        </p:nvCxnSpPr>
        <p:spPr>
          <a:xfrm>
            <a:off x="4671645" y="2672862"/>
            <a:ext cx="133057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3EFE1A-49E3-4E2F-87B8-15E3C6ED4777}"/>
              </a:ext>
            </a:extLst>
          </p:cNvPr>
          <p:cNvCxnSpPr>
            <a:cxnSpLocks/>
          </p:cNvCxnSpPr>
          <p:nvPr/>
        </p:nvCxnSpPr>
        <p:spPr>
          <a:xfrm>
            <a:off x="4671645" y="4876800"/>
            <a:ext cx="236220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A5927E3-A6B2-44E1-B356-33DD65B6885B}"/>
              </a:ext>
            </a:extLst>
          </p:cNvPr>
          <p:cNvCxnSpPr>
            <a:cxnSpLocks/>
          </p:cNvCxnSpPr>
          <p:nvPr/>
        </p:nvCxnSpPr>
        <p:spPr>
          <a:xfrm>
            <a:off x="4671645" y="5416062"/>
            <a:ext cx="361657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3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A15A1-E6CF-4AF3-BEAC-A690F4004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UBAH File Hello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2F8AD-65CC-4BC4-9DCA-0D0B06548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43638-C32C-49FE-BC35-F53A55FBBB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24" t="23590" r="32114" b="29573"/>
          <a:stretch/>
        </p:blipFill>
        <p:spPr>
          <a:xfrm>
            <a:off x="2161867" y="1798529"/>
            <a:ext cx="7866184" cy="505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86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9FB40-0B58-4929-9AB3-FD2F3E5C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4EA8C-F38C-4E82-8CC6-265EBE77B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8247AF-C030-418E-BC2A-55E7706C76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49" t="14017" r="37309" b="28205"/>
          <a:stretch/>
        </p:blipFill>
        <p:spPr>
          <a:xfrm>
            <a:off x="1715186" y="189693"/>
            <a:ext cx="8759546" cy="647861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5F3F29-FD57-44E8-A566-9623B3D7EEC9}"/>
              </a:ext>
            </a:extLst>
          </p:cNvPr>
          <p:cNvCxnSpPr>
            <a:cxnSpLocks/>
          </p:cNvCxnSpPr>
          <p:nvPr/>
        </p:nvCxnSpPr>
        <p:spPr>
          <a:xfrm>
            <a:off x="4249614" y="1066800"/>
            <a:ext cx="147124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57A1100-4703-4AE4-8153-1BCE89301215}"/>
              </a:ext>
            </a:extLst>
          </p:cNvPr>
          <p:cNvCxnSpPr>
            <a:cxnSpLocks/>
          </p:cNvCxnSpPr>
          <p:nvPr/>
        </p:nvCxnSpPr>
        <p:spPr>
          <a:xfrm>
            <a:off x="4249614" y="1488831"/>
            <a:ext cx="9788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E6DAC4F-B167-47A6-94DA-9BFAA2B33D7F}"/>
              </a:ext>
            </a:extLst>
          </p:cNvPr>
          <p:cNvCxnSpPr>
            <a:cxnSpLocks/>
          </p:cNvCxnSpPr>
          <p:nvPr/>
        </p:nvCxnSpPr>
        <p:spPr>
          <a:xfrm>
            <a:off x="4249614" y="2332892"/>
            <a:ext cx="9788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510DE6A-353A-4C93-ADC5-B50394F6BDC1}"/>
              </a:ext>
            </a:extLst>
          </p:cNvPr>
          <p:cNvCxnSpPr>
            <a:cxnSpLocks/>
          </p:cNvCxnSpPr>
          <p:nvPr/>
        </p:nvCxnSpPr>
        <p:spPr>
          <a:xfrm>
            <a:off x="4249614" y="4396154"/>
            <a:ext cx="11781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EA6783-18E0-472D-9B63-F20D6F8F159E}"/>
              </a:ext>
            </a:extLst>
          </p:cNvPr>
          <p:cNvCxnSpPr>
            <a:cxnSpLocks/>
          </p:cNvCxnSpPr>
          <p:nvPr/>
        </p:nvCxnSpPr>
        <p:spPr>
          <a:xfrm>
            <a:off x="4249614" y="4806461"/>
            <a:ext cx="9788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11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E337A-A862-45AE-81D1-DD8A369D4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C6B12-12B0-4B8D-9E73-0E77E4468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72297D-4D7C-4F55-A736-B17ED179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808" t="16753" r="19711" b="30256"/>
          <a:stretch/>
        </p:blipFill>
        <p:spPr>
          <a:xfrm>
            <a:off x="2214621" y="338193"/>
            <a:ext cx="7760675" cy="6519807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0150AA7-648D-4D1F-85C5-89C2FBFEB2A0}"/>
              </a:ext>
            </a:extLst>
          </p:cNvPr>
          <p:cNvCxnSpPr>
            <a:cxnSpLocks/>
          </p:cNvCxnSpPr>
          <p:nvPr/>
        </p:nvCxnSpPr>
        <p:spPr>
          <a:xfrm>
            <a:off x="5081953" y="1066800"/>
            <a:ext cx="327660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250C180-E4BE-4177-BCBD-5FDC8BD9ECF1}"/>
              </a:ext>
            </a:extLst>
          </p:cNvPr>
          <p:cNvCxnSpPr>
            <a:cxnSpLocks/>
          </p:cNvCxnSpPr>
          <p:nvPr/>
        </p:nvCxnSpPr>
        <p:spPr>
          <a:xfrm>
            <a:off x="5081953" y="2192215"/>
            <a:ext cx="8264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88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EC639-076C-441F-8181-394688B26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Buat</a:t>
            </a:r>
            <a:r>
              <a:rPr lang="en-US" dirty="0"/>
              <a:t> Repository di github.com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F801A-EAF4-474B-960E-BAD2D0276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C90D7F-4DFB-42F8-B887-23C183AAC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43"/>
          <a:stretch/>
        </p:blipFill>
        <p:spPr>
          <a:xfrm>
            <a:off x="1247466" y="1792936"/>
            <a:ext cx="9694985" cy="52274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7EECD4-9A4D-48D2-AFE6-3B668E3080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r="93120" b="13281"/>
          <a:stretch/>
        </p:blipFill>
        <p:spPr>
          <a:xfrm>
            <a:off x="5590032" y="3723865"/>
            <a:ext cx="45719" cy="12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27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160"/>
            <a:ext cx="12172315" cy="6847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70A9D-A9AC-4D48-9C9A-B5C527369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</a:t>
            </a:r>
            <a:r>
              <a:rPr lang="en-US" dirty="0" err="1"/>
              <a:t>Ke</a:t>
            </a:r>
            <a:r>
              <a:rPr lang="en-US" dirty="0"/>
              <a:t> Online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24EAF-119F-4EF8-AF8E-616D584DD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886F86-C32D-47D7-AE3B-59C28E469A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30" t="36068" r="37981" b="33333"/>
          <a:stretch/>
        </p:blipFill>
        <p:spPr>
          <a:xfrm>
            <a:off x="255570" y="2011680"/>
            <a:ext cx="11678778" cy="420624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4C4933-530A-4D27-A31D-A6E0A45218BB}"/>
              </a:ext>
            </a:extLst>
          </p:cNvPr>
          <p:cNvCxnSpPr>
            <a:cxnSpLocks/>
          </p:cNvCxnSpPr>
          <p:nvPr/>
        </p:nvCxnSpPr>
        <p:spPr>
          <a:xfrm>
            <a:off x="3358660" y="2391508"/>
            <a:ext cx="820029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16A0F0D-D893-4621-99F2-A935E5D48A7D}"/>
              </a:ext>
            </a:extLst>
          </p:cNvPr>
          <p:cNvCxnSpPr>
            <a:cxnSpLocks/>
          </p:cNvCxnSpPr>
          <p:nvPr/>
        </p:nvCxnSpPr>
        <p:spPr>
          <a:xfrm>
            <a:off x="3358660" y="2895600"/>
            <a:ext cx="292490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426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E2B5-1E8D-4BD5-B38F-40A243C6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2EC27-62E9-48B8-96DF-C7AFF4727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Mendaftar</a:t>
            </a:r>
            <a:r>
              <a:rPr lang="en-US" dirty="0"/>
              <a:t> di GitHub</a:t>
            </a:r>
          </a:p>
          <a:p>
            <a:r>
              <a:rPr lang="en-US" dirty="0"/>
              <a:t>Install Git</a:t>
            </a:r>
          </a:p>
          <a:p>
            <a:r>
              <a:rPr lang="en-US" dirty="0"/>
              <a:t>Install JDK</a:t>
            </a:r>
          </a:p>
          <a:p>
            <a:r>
              <a:rPr lang="en-US" dirty="0" err="1"/>
              <a:t>Buat</a:t>
            </a:r>
            <a:r>
              <a:rPr lang="en-US" dirty="0"/>
              <a:t> Repository </a:t>
            </a:r>
            <a:r>
              <a:rPr lang="en-US" dirty="0" err="1"/>
              <a:t>Lokal</a:t>
            </a:r>
            <a:endParaRPr lang="en-US" dirty="0"/>
          </a:p>
          <a:p>
            <a:r>
              <a:rPr lang="en-US" dirty="0" err="1"/>
              <a:t>Buat</a:t>
            </a:r>
            <a:r>
              <a:rPr lang="en-US" dirty="0"/>
              <a:t> File Java -&gt; Commit</a:t>
            </a:r>
          </a:p>
          <a:p>
            <a:r>
              <a:rPr lang="en-US" dirty="0" err="1"/>
              <a:t>Javac</a:t>
            </a:r>
            <a:r>
              <a:rPr lang="en-US" dirty="0"/>
              <a:t> dan Java -&gt; Commit</a:t>
            </a:r>
          </a:p>
          <a:p>
            <a:r>
              <a:rPr lang="en-US" dirty="0" err="1"/>
              <a:t>Modifikasi</a:t>
            </a:r>
            <a:r>
              <a:rPr lang="en-US" dirty="0"/>
              <a:t> file java </a:t>
            </a:r>
          </a:p>
          <a:p>
            <a:r>
              <a:rPr lang="en-US" dirty="0" err="1"/>
              <a:t>Javac</a:t>
            </a:r>
            <a:r>
              <a:rPr lang="en-US" dirty="0"/>
              <a:t> dan Java -&gt; Commit</a:t>
            </a:r>
          </a:p>
          <a:p>
            <a:r>
              <a:rPr lang="en-US" dirty="0" err="1"/>
              <a:t>Buat</a:t>
            </a:r>
            <a:r>
              <a:rPr lang="en-US" dirty="0"/>
              <a:t> Repository GitHub</a:t>
            </a:r>
          </a:p>
          <a:p>
            <a:r>
              <a:rPr lang="en-US" dirty="0"/>
              <a:t>Push Repository local </a:t>
            </a:r>
            <a:r>
              <a:rPr lang="en-US" dirty="0" err="1"/>
              <a:t>ke</a:t>
            </a:r>
            <a:r>
              <a:rPr lang="en-US" dirty="0"/>
              <a:t> GitHub</a:t>
            </a:r>
          </a:p>
        </p:txBody>
      </p:sp>
    </p:spTree>
    <p:extLst>
      <p:ext uri="{BB962C8B-B14F-4D97-AF65-F5344CB8AC3E}">
        <p14:creationId xmlns:p14="http://schemas.microsoft.com/office/powerpoint/2010/main" val="3523953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Online (</a:t>
            </a:r>
            <a:r>
              <a:rPr lang="en-US" dirty="0">
                <a:hlinkClick r:id="rId3"/>
              </a:rPr>
              <a:t>https://www.onlinegdb.com/</a:t>
            </a:r>
            <a:r>
              <a:rPr lang="en-US" dirty="0"/>
              <a:t>)</a:t>
            </a:r>
          </a:p>
          <a:p>
            <a:r>
              <a:rPr lang="en-US" dirty="0"/>
              <a:t>JDK (</a:t>
            </a:r>
            <a:r>
              <a:rPr lang="en-US" dirty="0">
                <a:hlinkClick r:id="rId4"/>
              </a:rPr>
              <a:t>http://jdk.java.net/archive/</a:t>
            </a:r>
            <a:r>
              <a:rPr lang="en-US" dirty="0"/>
              <a:t>)</a:t>
            </a:r>
          </a:p>
          <a:p>
            <a:r>
              <a:rPr lang="en-US" dirty="0"/>
              <a:t>NetBeans (</a:t>
            </a:r>
            <a:r>
              <a:rPr lang="en-US" dirty="0">
                <a:hlinkClick r:id="rId5"/>
              </a:rPr>
              <a:t>https://netbeans.apache.org/front/main/download/index.html</a:t>
            </a:r>
            <a:r>
              <a:rPr lang="en-US" dirty="0"/>
              <a:t>)</a:t>
            </a:r>
          </a:p>
          <a:p>
            <a:r>
              <a:rPr lang="en-US" dirty="0"/>
              <a:t>Git (</a:t>
            </a:r>
            <a:r>
              <a:rPr lang="en-US" dirty="0">
                <a:hlinkClick r:id="rId6"/>
              </a:rPr>
              <a:t>https://git-scm.com/</a:t>
            </a:r>
            <a:r>
              <a:rPr lang="en-US" dirty="0"/>
              <a:t>)</a:t>
            </a:r>
          </a:p>
          <a:p>
            <a:r>
              <a:rPr lang="en-US" dirty="0" err="1"/>
              <a:t>Akun</a:t>
            </a:r>
            <a:r>
              <a:rPr lang="en-US" dirty="0"/>
              <a:t> GitHub (</a:t>
            </a:r>
            <a:r>
              <a:rPr lang="en-US" dirty="0">
                <a:hlinkClick r:id="rId7"/>
              </a:rPr>
              <a:t>https://github.com/</a:t>
            </a:r>
            <a:r>
              <a:rPr lang="en-US" dirty="0"/>
              <a:t>)</a:t>
            </a:r>
          </a:p>
          <a:p>
            <a:r>
              <a:rPr lang="en-US" dirty="0" err="1"/>
              <a:t>GitHubDesktop</a:t>
            </a:r>
            <a:r>
              <a:rPr lang="en-US" dirty="0"/>
              <a:t> (</a:t>
            </a:r>
            <a:r>
              <a:rPr lang="en-US" dirty="0">
                <a:hlinkClick r:id="rId8"/>
              </a:rPr>
              <a:t>https://desktop.github.com/</a:t>
            </a:r>
            <a:r>
              <a:rPr lang="en-US" dirty="0"/>
              <a:t>)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Kontrak</a:t>
            </a:r>
            <a:r>
              <a:rPr lang="en-US" dirty="0"/>
              <a:t> </a:t>
            </a:r>
            <a:r>
              <a:rPr lang="en-US" dirty="0" err="1"/>
              <a:t>Kuliah</a:t>
            </a:r>
            <a:r>
              <a:rPr lang="en-US" dirty="0"/>
              <a:t>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Pertemuan</a:t>
            </a:r>
            <a:r>
              <a:rPr lang="en-US" dirty="0"/>
              <a:t> 01 : </a:t>
            </a:r>
            <a:r>
              <a:rPr lang="en-US" dirty="0" err="1"/>
              <a:t>Pengenalan</a:t>
            </a:r>
            <a:r>
              <a:rPr lang="en-US" dirty="0"/>
              <a:t> PBO, Java, Git, dan Hello World</a:t>
            </a:r>
          </a:p>
          <a:p>
            <a:r>
              <a:rPr lang="en-US" dirty="0" err="1"/>
              <a:t>Pertemuan</a:t>
            </a:r>
            <a:r>
              <a:rPr lang="en-US" dirty="0"/>
              <a:t> 02 : </a:t>
            </a:r>
            <a:r>
              <a:rPr lang="en-US" dirty="0" err="1"/>
              <a:t>Struktur</a:t>
            </a:r>
            <a:r>
              <a:rPr lang="en-US" dirty="0"/>
              <a:t> Dasar, Input Output, </a:t>
            </a:r>
            <a:r>
              <a:rPr lang="en-US" dirty="0" err="1"/>
              <a:t>Tipe</a:t>
            </a:r>
            <a:r>
              <a:rPr lang="en-US" dirty="0"/>
              <a:t> Data</a:t>
            </a:r>
          </a:p>
          <a:p>
            <a:r>
              <a:rPr lang="en-US" dirty="0" err="1"/>
              <a:t>Pertemuan</a:t>
            </a:r>
            <a:r>
              <a:rPr lang="en-US" dirty="0"/>
              <a:t> 03 : String, Operator, </a:t>
            </a:r>
            <a:r>
              <a:rPr lang="en-US" dirty="0" err="1"/>
              <a:t>Percabangan</a:t>
            </a:r>
            <a:endParaRPr lang="en-US" dirty="0"/>
          </a:p>
          <a:p>
            <a:r>
              <a:rPr lang="en-US" dirty="0" err="1"/>
              <a:t>Pertemuan</a:t>
            </a:r>
            <a:r>
              <a:rPr lang="en-US" dirty="0"/>
              <a:t> 04 : </a:t>
            </a:r>
            <a:r>
              <a:rPr lang="en-US" dirty="0" err="1"/>
              <a:t>Perulangan</a:t>
            </a:r>
            <a:r>
              <a:rPr lang="en-US" dirty="0"/>
              <a:t> dan Array</a:t>
            </a:r>
          </a:p>
          <a:p>
            <a:r>
              <a:rPr lang="en-US" dirty="0" err="1"/>
              <a:t>Pertemuan</a:t>
            </a:r>
            <a:r>
              <a:rPr lang="en-US" dirty="0"/>
              <a:t> 05 : Class, Attribute, Behavior ,dan Object</a:t>
            </a:r>
          </a:p>
          <a:p>
            <a:r>
              <a:rPr lang="en-US" dirty="0" err="1"/>
              <a:t>Pertemuan</a:t>
            </a:r>
            <a:r>
              <a:rPr lang="en-US" dirty="0"/>
              <a:t> 06 : Behavior &amp; Constructor</a:t>
            </a:r>
          </a:p>
          <a:p>
            <a:r>
              <a:rPr lang="en-US" dirty="0" err="1"/>
              <a:t>Pertemuan</a:t>
            </a:r>
            <a:r>
              <a:rPr lang="en-US" dirty="0"/>
              <a:t> 07 : Encapsulation &amp; Inheritance</a:t>
            </a:r>
          </a:p>
          <a:p>
            <a:r>
              <a:rPr lang="en-US" dirty="0" err="1"/>
              <a:t>Pertemuan</a:t>
            </a:r>
            <a:r>
              <a:rPr lang="en-US" dirty="0"/>
              <a:t> 08 : </a:t>
            </a:r>
            <a:r>
              <a:rPr lang="en-US" dirty="0" err="1"/>
              <a:t>Ujian</a:t>
            </a:r>
            <a:r>
              <a:rPr lang="en-US" dirty="0"/>
              <a:t> Tengah Semester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Kontrak</a:t>
            </a:r>
            <a:r>
              <a:rPr lang="en-US" dirty="0"/>
              <a:t> </a:t>
            </a:r>
            <a:r>
              <a:rPr lang="en-US" dirty="0" err="1"/>
              <a:t>Kuliah</a:t>
            </a:r>
            <a:r>
              <a:rPr lang="en-US" dirty="0"/>
              <a:t>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Pertemuan</a:t>
            </a:r>
            <a:r>
              <a:rPr lang="en-US" dirty="0"/>
              <a:t> 09 : Polymorphism</a:t>
            </a:r>
          </a:p>
          <a:p>
            <a:r>
              <a:rPr lang="en-US" dirty="0" err="1"/>
              <a:t>Pertemuan</a:t>
            </a:r>
            <a:r>
              <a:rPr lang="en-US" dirty="0"/>
              <a:t> 10 : Interface &amp; Implementation</a:t>
            </a:r>
          </a:p>
          <a:p>
            <a:r>
              <a:rPr lang="en-US" dirty="0" err="1"/>
              <a:t>Pertemuan</a:t>
            </a:r>
            <a:r>
              <a:rPr lang="en-US" dirty="0"/>
              <a:t> 11 : Exceptions</a:t>
            </a:r>
          </a:p>
          <a:p>
            <a:r>
              <a:rPr lang="en-US" dirty="0" err="1"/>
              <a:t>Pertemuan</a:t>
            </a:r>
            <a:r>
              <a:rPr lang="en-US" dirty="0"/>
              <a:t> 12 : Collection &amp; Generics</a:t>
            </a:r>
          </a:p>
          <a:p>
            <a:r>
              <a:rPr lang="en-US" dirty="0" err="1"/>
              <a:t>Pertemuan</a:t>
            </a:r>
            <a:r>
              <a:rPr lang="en-US" dirty="0"/>
              <a:t> 13 : Datetime &amp; Casting</a:t>
            </a:r>
          </a:p>
          <a:p>
            <a:r>
              <a:rPr lang="en-US" dirty="0" err="1"/>
              <a:t>Pertemuan</a:t>
            </a:r>
            <a:r>
              <a:rPr lang="en-US" dirty="0"/>
              <a:t> 14 : I/O Stream dan </a:t>
            </a:r>
            <a:r>
              <a:rPr lang="en-US" dirty="0" err="1"/>
              <a:t>FIle</a:t>
            </a:r>
            <a:endParaRPr lang="en-US" dirty="0"/>
          </a:p>
          <a:p>
            <a:r>
              <a:rPr lang="en-US" dirty="0" err="1"/>
              <a:t>Pertemuan</a:t>
            </a:r>
            <a:r>
              <a:rPr lang="en-US" dirty="0"/>
              <a:t> 15 : Java GUI (Event Handling)</a:t>
            </a:r>
          </a:p>
          <a:p>
            <a:r>
              <a:rPr lang="en-US" dirty="0" err="1"/>
              <a:t>Pertemuan</a:t>
            </a:r>
            <a:r>
              <a:rPr lang="en-US" dirty="0"/>
              <a:t> 16 : </a:t>
            </a:r>
            <a:r>
              <a:rPr lang="en-US" dirty="0" err="1"/>
              <a:t>Ujian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 Semester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34360-EA6D-F79D-B7EA-783DC9FBF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PBO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ED647-8213-9466-1719-BECC17A91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Cari </a:t>
            </a:r>
            <a:r>
              <a:rPr lang="en-US" sz="4000" dirty="0" err="1"/>
              <a:t>informasi</a:t>
            </a:r>
            <a:r>
              <a:rPr lang="en-US" sz="4000" dirty="0"/>
              <a:t> </a:t>
            </a:r>
            <a:r>
              <a:rPr lang="en-US" sz="4000" dirty="0" err="1"/>
              <a:t>tentang</a:t>
            </a:r>
            <a:r>
              <a:rPr lang="en-US" sz="4000" dirty="0"/>
              <a:t> </a:t>
            </a:r>
            <a:r>
              <a:rPr lang="en-US" sz="4000" dirty="0" err="1"/>
              <a:t>apa</a:t>
            </a:r>
            <a:r>
              <a:rPr lang="en-US" sz="4000" dirty="0"/>
              <a:t> </a:t>
            </a:r>
            <a:r>
              <a:rPr lang="en-US" sz="4000" dirty="0" err="1"/>
              <a:t>itu</a:t>
            </a:r>
            <a:r>
              <a:rPr lang="en-US" sz="4000" dirty="0"/>
              <a:t> PBO!</a:t>
            </a:r>
          </a:p>
        </p:txBody>
      </p:sp>
    </p:spTree>
    <p:extLst>
      <p:ext uri="{BB962C8B-B14F-4D97-AF65-F5344CB8AC3E}">
        <p14:creationId xmlns:p14="http://schemas.microsoft.com/office/powerpoint/2010/main" val="382112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PBO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Pemrograman</a:t>
            </a:r>
            <a:r>
              <a:rPr lang="en-US" dirty="0"/>
              <a:t> </a:t>
            </a:r>
            <a:r>
              <a:rPr lang="en-US" dirty="0" err="1"/>
              <a:t>Berbasis</a:t>
            </a:r>
            <a:r>
              <a:rPr lang="en-US" dirty="0"/>
              <a:t>/</a:t>
            </a:r>
            <a:r>
              <a:rPr lang="en-US" dirty="0" err="1"/>
              <a:t>Berorientasi</a:t>
            </a:r>
            <a:r>
              <a:rPr lang="en-US" dirty="0"/>
              <a:t> </a:t>
            </a:r>
            <a:r>
              <a:rPr lang="en-US" dirty="0" err="1"/>
              <a:t>Objek</a:t>
            </a:r>
            <a:endParaRPr lang="en-US" dirty="0"/>
          </a:p>
          <a:p>
            <a:r>
              <a:rPr lang="en-US" i="1" dirty="0"/>
              <a:t>Object Oriented Programming (OOP)</a:t>
            </a:r>
          </a:p>
          <a:p>
            <a:r>
              <a:rPr lang="en-US" dirty="0" err="1"/>
              <a:t>Paradigma</a:t>
            </a:r>
            <a:endParaRPr lang="en-US" dirty="0"/>
          </a:p>
          <a:p>
            <a:r>
              <a:rPr lang="en-US" dirty="0" err="1"/>
              <a:t>Terinspirasi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model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di </a:t>
            </a:r>
            <a:r>
              <a:rPr lang="en-US" dirty="0" err="1"/>
              <a:t>kehidupan</a:t>
            </a:r>
            <a:r>
              <a:rPr lang="en-US" dirty="0"/>
              <a:t> </a:t>
            </a:r>
            <a:r>
              <a:rPr lang="en-US" dirty="0" err="1"/>
              <a:t>sehari-hari</a:t>
            </a:r>
            <a:endParaRPr lang="en-US" dirty="0"/>
          </a:p>
          <a:p>
            <a:pPr lvl="1"/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dibentuk</a:t>
            </a:r>
            <a:r>
              <a:rPr lang="en-US" dirty="0"/>
              <a:t>, </a:t>
            </a:r>
            <a:r>
              <a:rPr lang="en-US" dirty="0" err="1"/>
              <a:t>berhubungan</a:t>
            </a:r>
            <a:r>
              <a:rPr lang="en-US" dirty="0"/>
              <a:t>, </a:t>
            </a:r>
            <a:r>
              <a:rPr lang="en-US" dirty="0" err="1"/>
              <a:t>berinteraksi</a:t>
            </a:r>
            <a:r>
              <a:rPr lang="en-US" dirty="0"/>
              <a:t>, dan </a:t>
            </a:r>
            <a:r>
              <a:rPr lang="en-US" dirty="0" err="1"/>
              <a:t>berkomunikasi</a:t>
            </a:r>
            <a:endParaRPr lang="en-US" dirty="0"/>
          </a:p>
          <a:p>
            <a:r>
              <a:rPr lang="en-US" dirty="0"/>
              <a:t>C++, Delphi, Java, PHP, </a:t>
            </a:r>
            <a:r>
              <a:rPr lang="en-US" dirty="0" err="1"/>
              <a:t>Javascrypt</a:t>
            </a:r>
            <a:r>
              <a:rPr lang="en-US" dirty="0"/>
              <a:t>, </a:t>
            </a:r>
            <a:r>
              <a:rPr lang="en-US" dirty="0" err="1"/>
              <a:t>TypeScrypt</a:t>
            </a:r>
            <a:r>
              <a:rPr lang="en-US" dirty="0"/>
              <a:t>, Python</a:t>
            </a:r>
          </a:p>
        </p:txBody>
      </p:sp>
    </p:spTree>
    <p:extLst>
      <p:ext uri="{BB962C8B-B14F-4D97-AF65-F5344CB8AC3E}">
        <p14:creationId xmlns:p14="http://schemas.microsoft.com/office/powerpoint/2010/main" val="1280569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Write Once, Run Anywhere (WORA)</a:t>
            </a:r>
          </a:p>
          <a:p>
            <a:r>
              <a:rPr lang="en-US" dirty="0"/>
              <a:t>Java Virtual Machine (JVM)</a:t>
            </a:r>
          </a:p>
          <a:p>
            <a:r>
              <a:rPr lang="en-US" dirty="0"/>
              <a:t>Syntax </a:t>
            </a:r>
            <a:r>
              <a:rPr lang="en-US" dirty="0" err="1"/>
              <a:t>mirip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C dan C++</a:t>
            </a:r>
          </a:p>
          <a:p>
            <a:r>
              <a:rPr lang="en-US" dirty="0"/>
              <a:t>James Gosling (Sun Microsystems -&gt; Oracle) 1995</a:t>
            </a:r>
          </a:p>
          <a:p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Aplikasi</a:t>
            </a:r>
            <a:r>
              <a:rPr lang="en-US" dirty="0"/>
              <a:t> Mobile (</a:t>
            </a:r>
            <a:r>
              <a:rPr lang="en-US" dirty="0" err="1"/>
              <a:t>khususnya</a:t>
            </a:r>
            <a:r>
              <a:rPr lang="en-US" dirty="0"/>
              <a:t> Android)</a:t>
            </a:r>
          </a:p>
          <a:p>
            <a:pPr lvl="1"/>
            <a:r>
              <a:rPr lang="en-US" dirty="0" err="1"/>
              <a:t>Aplikasi</a:t>
            </a:r>
            <a:r>
              <a:rPr lang="en-US" dirty="0"/>
              <a:t> Desktop</a:t>
            </a:r>
          </a:p>
          <a:p>
            <a:pPr lvl="1"/>
            <a:r>
              <a:rPr lang="en-US" dirty="0" err="1"/>
              <a:t>Aplikasi</a:t>
            </a:r>
            <a:r>
              <a:rPr lang="en-US" dirty="0"/>
              <a:t> Web</a:t>
            </a:r>
          </a:p>
          <a:p>
            <a:pPr lvl="1"/>
            <a:r>
              <a:rPr lang="en-US" dirty="0"/>
              <a:t>Web Server</a:t>
            </a:r>
          </a:p>
          <a:p>
            <a:pPr lvl="1"/>
            <a:r>
              <a:rPr lang="en-US" dirty="0"/>
              <a:t>Dan </a:t>
            </a:r>
            <a:r>
              <a:rPr lang="en-US" dirty="0" err="1"/>
              <a:t>lainnya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443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606060"/>
      </a:dk2>
      <a:lt2>
        <a:srgbClr val="EDEDED"/>
      </a:lt2>
      <a:accent1>
        <a:srgbClr val="FFC000"/>
      </a:accent1>
      <a:accent2>
        <a:srgbClr val="A5D028"/>
      </a:accent2>
      <a:accent3>
        <a:srgbClr val="0CC978"/>
      </a:accent3>
      <a:accent4>
        <a:srgbClr val="099BDD"/>
      </a:accent4>
      <a:accent5>
        <a:srgbClr val="47BFCD"/>
      </a:accent5>
      <a:accent6>
        <a:srgbClr val="DD7C15"/>
      </a:accent6>
      <a:hlink>
        <a:srgbClr val="FF9933"/>
      </a:hlink>
      <a:folHlink>
        <a:srgbClr val="B2B2B2"/>
      </a:folHlink>
    </a:clrScheme>
    <a:fontScheme name="Banded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1084</TotalTime>
  <Words>615</Words>
  <Application>Microsoft Macintosh PowerPoint</Application>
  <PresentationFormat>Widescreen</PresentationFormat>
  <Paragraphs>119</Paragraphs>
  <Slides>31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Calibri</vt:lpstr>
      <vt:lpstr>Corbel</vt:lpstr>
      <vt:lpstr>Wingdings</vt:lpstr>
      <vt:lpstr>Banded</vt:lpstr>
      <vt:lpstr>PBo 1</vt:lpstr>
      <vt:lpstr>PERKENALAN</vt:lpstr>
      <vt:lpstr>PowerPoint Presentation</vt:lpstr>
      <vt:lpstr>tools</vt:lpstr>
      <vt:lpstr>Kontrak Kuliah (1)</vt:lpstr>
      <vt:lpstr>Kontrak Kuliah (2)</vt:lpstr>
      <vt:lpstr>PBO</vt:lpstr>
      <vt:lpstr>PBO</vt:lpstr>
      <vt:lpstr>Java</vt:lpstr>
      <vt:lpstr>WHY USE JAVA?</vt:lpstr>
      <vt:lpstr>git</vt:lpstr>
      <vt:lpstr>git</vt:lpstr>
      <vt:lpstr>DOWNLOAD JDK</vt:lpstr>
      <vt:lpstr>PowerPoint Presentation</vt:lpstr>
      <vt:lpstr>PowerPoint Presentation</vt:lpstr>
      <vt:lpstr>PowerPoint Presentation</vt:lpstr>
      <vt:lpstr>PowerPoint Presentation</vt:lpstr>
      <vt:lpstr>Set user &amp; cek version</vt:lpstr>
      <vt:lpstr>PowerPoint Presentation</vt:lpstr>
      <vt:lpstr>Java source code</vt:lpstr>
      <vt:lpstr>PowerPoint Presentation</vt:lpstr>
      <vt:lpstr>PowerPoint Presentation</vt:lpstr>
      <vt:lpstr>Commit &amp; Log</vt:lpstr>
      <vt:lpstr>Compile &amp; Run</vt:lpstr>
      <vt:lpstr>Add &amp; commit</vt:lpstr>
      <vt:lpstr>UBAH File Hello</vt:lpstr>
      <vt:lpstr>PowerPoint Presentation</vt:lpstr>
      <vt:lpstr>PowerPoint Presentation</vt:lpstr>
      <vt:lpstr>Buat Repository di github.com</vt:lpstr>
      <vt:lpstr>Push Ke Online Repository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PBo 1</dc:title>
  <dc:creator>Mirza Yogy Kurniawan</dc:creator>
  <cp:lastModifiedBy>Mirza Yogy Kurniawan</cp:lastModifiedBy>
  <cp:revision>19</cp:revision>
  <dcterms:created xsi:type="dcterms:W3CDTF">2020-03-14T00:29:34Z</dcterms:created>
  <dcterms:modified xsi:type="dcterms:W3CDTF">2024-03-18T08:29:56Z</dcterms:modified>
</cp:coreProperties>
</file>